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83ca1744c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83ca1744c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3ca1744c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83ca1744c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83ca1744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83ca1744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3ca1744c4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3ca1744c4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83ca1744c4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83ca1744c4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83ca1744c4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83ca1744c4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83ca1744c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83ca1744c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83ca1744c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83ca1744c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83ca1744c4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83ca1744c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83ca1744c4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83ca1744c4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83ca1744c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83ca1744c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83ca1744c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83ca1744c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83ca1744c4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83ca1744c4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83ca1744c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83ca1744c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83ca1744c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83ca1744c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83ca1744c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83ca1744c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83ca1744c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83ca1744c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83ca1744c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83ca1744c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83ca1744c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83ca1744c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83ca1744c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83ca1744c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4575"/>
            <a:ext cx="7940102" cy="44662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203875" y="206650"/>
            <a:ext cx="64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sudo apt install softwareproperties-common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"/>
            <a:ext cx="9144000" cy="514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